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08739-7249-4105-B05D-58B9733BC0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10D5F-F280-4676-8EC1-6050C91B91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FB7F8-FB8C-4A3D-A486-EA72F7CB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CDC8-2050-4CC6-9EAB-C39EDA55F3F0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A0ADE-B30D-446F-8361-48129873E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7FF3E-E184-4C28-B844-E940E05B8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C69C-8B39-4402-BDCE-8BCA72D00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3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3BC45-A134-4EEB-B8E2-0CF591587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577B8-E372-4873-95AC-0AAD218DA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4682F-9429-4C75-B9F2-3503EEECA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CDC8-2050-4CC6-9EAB-C39EDA55F3F0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F013A-1640-4462-A0CC-9F142367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CD607-8D81-42A9-B2F0-7DBEBEB40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C69C-8B39-4402-BDCE-8BCA72D00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7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C440F2-EDA9-4667-92A7-0A364430F7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5E726-F815-47A2-9818-04E75F3DE1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AB750-188B-4DF0-A5CB-2EE6CB36B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CDC8-2050-4CC6-9EAB-C39EDA55F3F0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DFCE5-8E53-4EE8-8D93-A893EFAAF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00399-626D-4390-B50D-F77036E79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C69C-8B39-4402-BDCE-8BCA72D00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26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3C6DC-7A9C-42B9-8DCD-DB4C50751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7EDCC-40C8-48B3-ABEB-8C634824C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63BCA-4C86-4F87-A367-805121832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CDC8-2050-4CC6-9EAB-C39EDA55F3F0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BC81A-A306-47D1-920A-F870DFA01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90873-8E3F-4B89-BCBC-D94244CC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C69C-8B39-4402-BDCE-8BCA72D00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1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04062-054B-4FC6-9647-45ACA9193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93F02-2F82-4532-A162-A70B772EB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B4E71-36EC-4035-8291-98E2010C0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CDC8-2050-4CC6-9EAB-C39EDA55F3F0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0756B-69BB-4D70-8566-29A1AF6AA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022F4-83C0-4429-8F5D-FF39103A1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C69C-8B39-4402-BDCE-8BCA72D00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4D95A-5D6D-445A-B398-648CCF2B3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68EDC-6B8D-418F-B3AA-978F2A915B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EFFC3A-E2AF-44E9-BF94-8151A972D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9D8F6-93C1-462E-B08C-3C1B8C6F4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CDC8-2050-4CC6-9EAB-C39EDA55F3F0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1A4718-58CC-43D7-A623-EC056A64D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FAD4D7-A1A4-4A95-9D3B-FA80A435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C69C-8B39-4402-BDCE-8BCA72D00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5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C6D1F-5F50-4E05-B139-073189B4D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40EFB-EE6E-4C51-A49A-9C0B8BB74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F06CC3-AC2D-4C7E-B5F0-0F8005477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06FEB5-8EAD-406B-865F-E5D74FF5AB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616B00-4073-42D0-AA65-EAB9BC219C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347A2E-CCC6-4736-9827-AE6664199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CDC8-2050-4CC6-9EAB-C39EDA55F3F0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6C9571-3D9C-4619-BBDA-936D94AF0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A25E39-E046-49D5-AAEF-2E615728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C69C-8B39-4402-BDCE-8BCA72D00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6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10268-B52E-4A17-8CCA-31A1F7541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8FECB3-B0D2-4A09-AE39-3EF8001C8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CDC8-2050-4CC6-9EAB-C39EDA55F3F0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52349B-3507-4EAA-BEC1-04733B33C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64AB46-3CA7-426E-BDC0-AB1E601C9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C69C-8B39-4402-BDCE-8BCA72D00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3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CBC56C-2CEE-4CFD-9DB7-26C578C39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CDC8-2050-4CC6-9EAB-C39EDA55F3F0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24ACC-FE7C-4D90-A4C5-7F255E5C0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A0297E-F8CD-4779-AD44-606583AA0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C69C-8B39-4402-BDCE-8BCA72D00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6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B7669-E9BC-4AB9-B675-060D112AF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79790-689B-46B6-9510-2A5236B6F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A766FD-8FCB-4407-B008-C21057DEE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5FE52E-7BE4-4B8C-BFBF-A1F6AAB7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CDC8-2050-4CC6-9EAB-C39EDA55F3F0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A32FA-22E5-4903-A52D-87CEA0E08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89B1E0-DA83-40C1-B2F8-44E0F9446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C69C-8B39-4402-BDCE-8BCA72D00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89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8C6B3-6731-4588-A5A3-88EE957D0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1CAB74-B3DE-4EEC-B477-FF09CFA098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B2F656-0726-48CB-87B5-D5D981870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4F3F18-3764-4A4C-BB9A-348F37874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CDC8-2050-4CC6-9EAB-C39EDA55F3F0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4FFA2-46B4-456C-88A4-A2036B34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3B31F-2060-408C-AD0A-09800AEC8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C69C-8B39-4402-BDCE-8BCA72D00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35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550AD2-EA33-4301-BF62-0BF94FDCB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92520-AAAD-4AAE-B0EB-6D1BD8D65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228D6-1DD9-4F31-BD96-7D74393165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9CDC8-2050-4CC6-9EAB-C39EDA55F3F0}" type="datetimeFigureOut">
              <a:rPr lang="en-US" smtClean="0"/>
              <a:t>9/20/2020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9CEC-05EE-4732-BC18-9ED041AFB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E623E-3DEA-4205-B3BE-C7DF77D535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DC69C-8B39-4402-BDCE-8BCA72D00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6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9DD4E5-25BD-4A8C-9583-D0745351C9D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Unit 1 Lesson 6 </a:t>
            </a:r>
            <a:b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Practice Problems</a:t>
            </a:r>
          </a:p>
        </p:txBody>
      </p:sp>
    </p:spTree>
    <p:extLst>
      <p:ext uri="{BB962C8B-B14F-4D97-AF65-F5344CB8AC3E}">
        <p14:creationId xmlns:p14="http://schemas.microsoft.com/office/powerpoint/2010/main" val="2637647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8F6FBD-C116-41F0-8F08-CBC3D0E8BF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4587" y="80962"/>
            <a:ext cx="7362825" cy="669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634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A33FBD5-B754-4FAE-A6E6-AD7F5E5031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514" y="1340184"/>
            <a:ext cx="10192806" cy="328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961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A49AE5-CDB7-4E99-A57E-8E56A4C56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687" y="709612"/>
            <a:ext cx="7286625" cy="543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069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Unit 1 Lesson 6  Practice Problems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Lesson 6  Practice Problems</dc:title>
  <dc:creator>Deslauriers, Melissa</dc:creator>
  <cp:lastModifiedBy>Deslauriers, Melissa</cp:lastModifiedBy>
  <cp:revision>1</cp:revision>
  <dcterms:created xsi:type="dcterms:W3CDTF">2020-09-20T21:59:30Z</dcterms:created>
  <dcterms:modified xsi:type="dcterms:W3CDTF">2020-09-20T22:00:11Z</dcterms:modified>
</cp:coreProperties>
</file>